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C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690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81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7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1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7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0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4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5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3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3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9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4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3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6">
            <a:extLst>
              <a:ext uri="{FF2B5EF4-FFF2-40B4-BE49-F238E27FC236}">
                <a16:creationId xmlns:a16="http://schemas.microsoft.com/office/drawing/2014/main" id="{324B96B7-F07C-4E9B-86F3-BC4691135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" descr="Verschwommene Lichtdekorationen">
            <a:extLst>
              <a:ext uri="{FF2B5EF4-FFF2-40B4-BE49-F238E27FC236}">
                <a16:creationId xmlns:a16="http://schemas.microsoft.com/office/drawing/2014/main" id="{15146960-3911-4152-81BC-5EF7FEF444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1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9155F9B-6101-4CBF-AC7E-9AECC9443A10}"/>
              </a:ext>
            </a:extLst>
          </p:cNvPr>
          <p:cNvSpPr txBox="1"/>
          <p:nvPr/>
        </p:nvSpPr>
        <p:spPr>
          <a:xfrm>
            <a:off x="1357086" y="2921168"/>
            <a:ext cx="9477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latin typeface="Cooper Black" panose="0208090404030B020404" pitchFamily="18" charset="0"/>
              </a:rPr>
              <a:t>DER REGENBOGEN</a:t>
            </a:r>
          </a:p>
        </p:txBody>
      </p:sp>
    </p:spTree>
    <p:extLst>
      <p:ext uri="{BB962C8B-B14F-4D97-AF65-F5344CB8AC3E}">
        <p14:creationId xmlns:p14="http://schemas.microsoft.com/office/powerpoint/2010/main" val="87335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6">
            <a:extLst>
              <a:ext uri="{FF2B5EF4-FFF2-40B4-BE49-F238E27FC236}">
                <a16:creationId xmlns:a16="http://schemas.microsoft.com/office/drawing/2014/main" id="{324B96B7-F07C-4E9B-86F3-BC4691135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" descr="Verschwommene Lichtdekorationen">
            <a:extLst>
              <a:ext uri="{FF2B5EF4-FFF2-40B4-BE49-F238E27FC236}">
                <a16:creationId xmlns:a16="http://schemas.microsoft.com/office/drawing/2014/main" id="{15146960-3911-4152-81BC-5EF7FEF444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11"/>
          <a:stretch/>
        </p:blipFill>
        <p:spPr>
          <a:xfrm>
            <a:off x="20" y="11"/>
            <a:ext cx="12191980" cy="685798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03E5087-74F8-4465-AEA1-51268BF26B9D}"/>
              </a:ext>
            </a:extLst>
          </p:cNvPr>
          <p:cNvSpPr txBox="1"/>
          <p:nvPr/>
        </p:nvSpPr>
        <p:spPr>
          <a:xfrm>
            <a:off x="174120" y="227338"/>
            <a:ext cx="11843759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de-DE" sz="2400" dirty="0">
                <a:latin typeface="Cooper Black" panose="0208090404030B020404" pitchFamily="18" charset="0"/>
              </a:rPr>
              <a:t>In der Bibel:</a:t>
            </a:r>
          </a:p>
          <a:p>
            <a:pPr marL="800100" lvl="1" indent="-342900" algn="just">
              <a:buFontTx/>
              <a:buChar char="-"/>
            </a:pPr>
            <a:r>
              <a:rPr lang="de-DE" sz="2400" dirty="0">
                <a:latin typeface="Cooper Black" panose="0208090404030B020404" pitchFamily="18" charset="0"/>
              </a:rPr>
              <a:t>Gen. 9,12 – 17</a:t>
            </a:r>
          </a:p>
          <a:p>
            <a:pPr marL="800100" lvl="1" indent="-342900" algn="just">
              <a:buFontTx/>
              <a:buChar char="-"/>
            </a:pPr>
            <a:r>
              <a:rPr lang="de-DE" sz="2400" dirty="0" err="1">
                <a:latin typeface="Cooper Black" panose="0208090404030B020404" pitchFamily="18" charset="0"/>
              </a:rPr>
              <a:t>Hes</a:t>
            </a:r>
            <a:r>
              <a:rPr lang="de-DE" sz="2400" dirty="0">
                <a:latin typeface="Cooper Black" panose="0208090404030B020404" pitchFamily="18" charset="0"/>
              </a:rPr>
              <a:t>. 1,28</a:t>
            </a:r>
          </a:p>
          <a:p>
            <a:pPr marL="800100" lvl="1" indent="-342900" algn="just">
              <a:buFontTx/>
              <a:buChar char="-"/>
            </a:pPr>
            <a:r>
              <a:rPr lang="de-DE" sz="2400" dirty="0">
                <a:latin typeface="Cooper Black" panose="0208090404030B020404" pitchFamily="18" charset="0"/>
              </a:rPr>
              <a:t>Offb. 4,3 / 10,1</a:t>
            </a:r>
          </a:p>
          <a:p>
            <a:pPr marL="800100" lvl="1" indent="-342900" algn="just">
              <a:buFontTx/>
              <a:buChar char="-"/>
            </a:pPr>
            <a:r>
              <a:rPr lang="de-DE" sz="2400" dirty="0">
                <a:latin typeface="Cooper Black" panose="0208090404030B020404" pitchFamily="18" charset="0"/>
              </a:rPr>
              <a:t>Anfang – Mitte – Ende</a:t>
            </a:r>
          </a:p>
          <a:p>
            <a:pPr marL="800100" lvl="1" indent="-342900" algn="just">
              <a:buFontTx/>
              <a:buChar char="-"/>
            </a:pPr>
            <a:r>
              <a:rPr lang="de-DE" sz="2400" dirty="0">
                <a:latin typeface="Cooper Black" panose="0208090404030B020404" pitchFamily="18" charset="0"/>
              </a:rPr>
              <a:t>Gottes Gnade ist gegenwärtig durch die Zeiten hindurch</a:t>
            </a:r>
          </a:p>
          <a:p>
            <a:pPr marL="800100" lvl="1" indent="-342900" algn="just">
              <a:buFontTx/>
              <a:buChar char="-"/>
            </a:pPr>
            <a:r>
              <a:rPr lang="de-DE" sz="2400" dirty="0">
                <a:latin typeface="Cooper Black" panose="0208090404030B020404" pitchFamily="18" charset="0"/>
              </a:rPr>
              <a:t>Am weißen Thron: kein Bogen mehr (Offb. 20,10ff) – endgültiges Gericht!</a:t>
            </a:r>
          </a:p>
          <a:p>
            <a:pPr marL="342900" indent="-342900" algn="just">
              <a:buFontTx/>
              <a:buChar char="-"/>
            </a:pPr>
            <a:endParaRPr lang="de-DE" sz="2400" dirty="0">
              <a:latin typeface="Cooper Black" panose="0208090404030B0204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de-DE" sz="2400" dirty="0">
                <a:latin typeface="Cooper Black" panose="0208090404030B020404" pitchFamily="18" charset="0"/>
              </a:rPr>
              <a:t>Farben des Regenbogens</a:t>
            </a:r>
          </a:p>
          <a:p>
            <a:pPr marL="800100" lvl="1" indent="-342900" algn="just">
              <a:buFontTx/>
              <a:buChar char="-"/>
            </a:pPr>
            <a:r>
              <a:rPr lang="de-DE" sz="2400" dirty="0">
                <a:latin typeface="Cooper Black" panose="0208090404030B020404" pitchFamily="18" charset="0"/>
              </a:rPr>
              <a:t>Rot / Orange / Gelb / Grün / Blau / Indigo / Violett</a:t>
            </a:r>
          </a:p>
          <a:p>
            <a:pPr marL="800100" lvl="1" indent="-342900" algn="just">
              <a:buFontTx/>
              <a:buChar char="-"/>
            </a:pPr>
            <a:r>
              <a:rPr lang="de-DE" sz="2400" dirty="0">
                <a:latin typeface="Cooper Black" panose="0208090404030B020404" pitchFamily="18" charset="0"/>
              </a:rPr>
              <a:t>7 Farben</a:t>
            </a:r>
          </a:p>
          <a:p>
            <a:pPr marL="800100" lvl="1" indent="-342900" algn="just">
              <a:buFontTx/>
              <a:buChar char="-"/>
            </a:pPr>
            <a:r>
              <a:rPr lang="de-DE" sz="2400" dirty="0">
                <a:latin typeface="Cooper Black" panose="0208090404030B020404" pitchFamily="18" charset="0"/>
              </a:rPr>
              <a:t>7 in der Bibel: Vollkommenheit</a:t>
            </a:r>
          </a:p>
          <a:p>
            <a:pPr marL="1257300" lvl="2" indent="-342900" algn="just">
              <a:buFontTx/>
              <a:buChar char="-"/>
            </a:pPr>
            <a:r>
              <a:rPr lang="de-DE" sz="2400" dirty="0">
                <a:latin typeface="Cooper Black" panose="0208090404030B020404" pitchFamily="18" charset="0"/>
              </a:rPr>
              <a:t>Gottes Gnade ist vollkommen und reicht völlig aus</a:t>
            </a:r>
          </a:p>
          <a:p>
            <a:pPr marL="1257300" lvl="2" indent="-342900" algn="just">
              <a:buFontTx/>
              <a:buChar char="-"/>
            </a:pPr>
            <a:r>
              <a:rPr lang="de-DE" sz="2400" dirty="0">
                <a:latin typeface="Cooper Black" panose="0208090404030B020404" pitchFamily="18" charset="0"/>
              </a:rPr>
              <a:t>Ist in Christus Person geworden (vgl. </a:t>
            </a:r>
            <a:r>
              <a:rPr lang="de-DE" sz="2400" dirty="0" err="1">
                <a:latin typeface="Cooper Black" panose="0208090404030B020404" pitchFamily="18" charset="0"/>
              </a:rPr>
              <a:t>Joh</a:t>
            </a:r>
            <a:r>
              <a:rPr lang="de-DE" sz="2400" dirty="0">
                <a:latin typeface="Cooper Black" panose="0208090404030B020404" pitchFamily="18" charset="0"/>
              </a:rPr>
              <a:t> 1,16-17)</a:t>
            </a:r>
          </a:p>
          <a:p>
            <a:pPr lvl="1" algn="just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4642522-7466-4645-AE57-D19BBEFEE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4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6">
            <a:extLst>
              <a:ext uri="{FF2B5EF4-FFF2-40B4-BE49-F238E27FC236}">
                <a16:creationId xmlns:a16="http://schemas.microsoft.com/office/drawing/2014/main" id="{324B96B7-F07C-4E9B-86F3-BC4691135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" descr="Verschwommene Lichtdekorationen">
            <a:extLst>
              <a:ext uri="{FF2B5EF4-FFF2-40B4-BE49-F238E27FC236}">
                <a16:creationId xmlns:a16="http://schemas.microsoft.com/office/drawing/2014/main" id="{15146960-3911-4152-81BC-5EF7FEF444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11"/>
          <a:stretch/>
        </p:blipFill>
        <p:spPr>
          <a:xfrm>
            <a:off x="20" y="11"/>
            <a:ext cx="12191980" cy="685798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03E5087-74F8-4465-AEA1-51268BF26B9D}"/>
              </a:ext>
            </a:extLst>
          </p:cNvPr>
          <p:cNvSpPr txBox="1"/>
          <p:nvPr/>
        </p:nvSpPr>
        <p:spPr>
          <a:xfrm>
            <a:off x="174120" y="160420"/>
            <a:ext cx="11843759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de-DE" sz="2400" dirty="0">
                <a:latin typeface="Cooper Black" panose="0208090404030B020404" pitchFamily="18" charset="0"/>
              </a:rPr>
              <a:t>Entstehung des Regebogens</a:t>
            </a:r>
          </a:p>
          <a:p>
            <a:pPr marL="800100" lvl="1" indent="-342900" algn="just">
              <a:buFontTx/>
              <a:buChar char="-"/>
            </a:pPr>
            <a:r>
              <a:rPr lang="de-DE" sz="2400" dirty="0">
                <a:latin typeface="Cooper Black" panose="0208090404030B020404" pitchFamily="18" charset="0"/>
              </a:rPr>
              <a:t>Licht muss in den Wassertropfen hinein</a:t>
            </a:r>
          </a:p>
          <a:p>
            <a:pPr marL="800100" lvl="1" indent="-342900" algn="just">
              <a:buFontTx/>
              <a:buChar char="-"/>
            </a:pPr>
            <a:r>
              <a:rPr lang="de-DE" sz="2400" dirty="0">
                <a:latin typeface="Cooper Black" panose="0208090404030B020404" pitchFamily="18" charset="0"/>
              </a:rPr>
              <a:t>Muss gebrochen und reflektiert werden</a:t>
            </a:r>
          </a:p>
          <a:p>
            <a:pPr marL="800100" lvl="1" indent="-342900" algn="just">
              <a:buFontTx/>
              <a:buChar char="-"/>
            </a:pPr>
            <a:r>
              <a:rPr lang="de-DE" sz="2400" dirty="0">
                <a:latin typeface="Cooper Black" panose="0208090404030B020404" pitchFamily="18" charset="0"/>
              </a:rPr>
              <a:t>Christus musste in Gottes Gericht hinein</a:t>
            </a:r>
          </a:p>
          <a:p>
            <a:pPr marL="800100" lvl="1" indent="-342900" algn="just">
              <a:buFontTx/>
              <a:buChar char="-"/>
            </a:pPr>
            <a:r>
              <a:rPr lang="de-DE" sz="2400" dirty="0">
                <a:latin typeface="Cooper Black" panose="0208090404030B020404" pitchFamily="18" charset="0"/>
              </a:rPr>
              <a:t>Musste gebrochen werden</a:t>
            </a:r>
          </a:p>
          <a:p>
            <a:pPr marL="800100" lvl="1" indent="-342900" algn="just">
              <a:buFontTx/>
              <a:buChar char="-"/>
            </a:pPr>
            <a:r>
              <a:rPr lang="de-DE" sz="2400" dirty="0">
                <a:latin typeface="Cooper Black" panose="0208090404030B020404" pitchFamily="18" charset="0"/>
              </a:rPr>
              <a:t>Musste auferstehen</a:t>
            </a:r>
          </a:p>
          <a:p>
            <a:pPr lvl="1" algn="just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</p:txBody>
      </p:sp>
      <p:sp>
        <p:nvSpPr>
          <p:cNvPr id="2" name="Träne 1">
            <a:extLst>
              <a:ext uri="{FF2B5EF4-FFF2-40B4-BE49-F238E27FC236}">
                <a16:creationId xmlns:a16="http://schemas.microsoft.com/office/drawing/2014/main" id="{2104638F-A2FA-4F68-90B1-8911992BCB9B}"/>
              </a:ext>
            </a:extLst>
          </p:cNvPr>
          <p:cNvSpPr/>
          <p:nvPr/>
        </p:nvSpPr>
        <p:spPr>
          <a:xfrm rot="19133289">
            <a:off x="6596026" y="2400026"/>
            <a:ext cx="3335714" cy="3507976"/>
          </a:xfrm>
          <a:prstGeom prst="teardrop">
            <a:avLst>
              <a:gd name="adj" fmla="val 12582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D9C302BD-0FCB-4595-BDBC-A7D4A51D3B4C}"/>
              </a:ext>
            </a:extLst>
          </p:cNvPr>
          <p:cNvCxnSpPr>
            <a:cxnSpLocks/>
          </p:cNvCxnSpPr>
          <p:nvPr/>
        </p:nvCxnSpPr>
        <p:spPr>
          <a:xfrm>
            <a:off x="1432492" y="2904299"/>
            <a:ext cx="569246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01794392-DD49-463A-A927-6EA9DE9B8FFB}"/>
              </a:ext>
            </a:extLst>
          </p:cNvPr>
          <p:cNvCxnSpPr>
            <a:cxnSpLocks/>
            <a:stCxn id="2" idx="6"/>
          </p:cNvCxnSpPr>
          <p:nvPr/>
        </p:nvCxnSpPr>
        <p:spPr>
          <a:xfrm>
            <a:off x="7110581" y="2832511"/>
            <a:ext cx="2492429" cy="39312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C650AF02-256D-4BB3-8451-257BC7A84DAF}"/>
              </a:ext>
            </a:extLst>
          </p:cNvPr>
          <p:cNvCxnSpPr>
            <a:cxnSpLocks/>
          </p:cNvCxnSpPr>
          <p:nvPr/>
        </p:nvCxnSpPr>
        <p:spPr>
          <a:xfrm flipV="1">
            <a:off x="7401242" y="3225634"/>
            <a:ext cx="2242119" cy="238306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C338EA9C-E24A-4F67-9848-FE2F8E63F80C}"/>
              </a:ext>
            </a:extLst>
          </p:cNvPr>
          <p:cNvCxnSpPr>
            <a:cxnSpLocks/>
          </p:cNvCxnSpPr>
          <p:nvPr/>
        </p:nvCxnSpPr>
        <p:spPr>
          <a:xfrm flipV="1">
            <a:off x="7336465" y="3225634"/>
            <a:ext cx="2317187" cy="2300615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r Verbinder 69">
            <a:extLst>
              <a:ext uri="{FF2B5EF4-FFF2-40B4-BE49-F238E27FC236}">
                <a16:creationId xmlns:a16="http://schemas.microsoft.com/office/drawing/2014/main" id="{98BFA2B1-F253-4FFF-84BA-709BC04086C3}"/>
              </a:ext>
            </a:extLst>
          </p:cNvPr>
          <p:cNvCxnSpPr>
            <a:cxnSpLocks/>
          </p:cNvCxnSpPr>
          <p:nvPr/>
        </p:nvCxnSpPr>
        <p:spPr>
          <a:xfrm flipV="1">
            <a:off x="7575363" y="3245792"/>
            <a:ext cx="2078289" cy="244937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D9E578A4-2F12-4551-B8D4-6DDC01AFFC9C}"/>
              </a:ext>
            </a:extLst>
          </p:cNvPr>
          <p:cNvCxnSpPr>
            <a:cxnSpLocks/>
          </p:cNvCxnSpPr>
          <p:nvPr/>
        </p:nvCxnSpPr>
        <p:spPr>
          <a:xfrm flipV="1">
            <a:off x="7489252" y="3225635"/>
            <a:ext cx="2164400" cy="242254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6D339B99-3738-410A-A9B6-F4403E20E903}"/>
              </a:ext>
            </a:extLst>
          </p:cNvPr>
          <p:cNvCxnSpPr>
            <a:cxnSpLocks/>
          </p:cNvCxnSpPr>
          <p:nvPr/>
        </p:nvCxnSpPr>
        <p:spPr>
          <a:xfrm flipV="1">
            <a:off x="7669120" y="3260896"/>
            <a:ext cx="1998289" cy="250200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7C7CA9E4-B525-4034-A48E-C7AACF124A42}"/>
              </a:ext>
            </a:extLst>
          </p:cNvPr>
          <p:cNvCxnSpPr>
            <a:cxnSpLocks/>
          </p:cNvCxnSpPr>
          <p:nvPr/>
        </p:nvCxnSpPr>
        <p:spPr>
          <a:xfrm flipV="1">
            <a:off x="7749484" y="3276000"/>
            <a:ext cx="1917925" cy="25539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B536512D-2C88-44D0-BE92-23BC8078035F}"/>
              </a:ext>
            </a:extLst>
          </p:cNvPr>
          <p:cNvCxnSpPr>
            <a:cxnSpLocks/>
          </p:cNvCxnSpPr>
          <p:nvPr/>
        </p:nvCxnSpPr>
        <p:spPr>
          <a:xfrm flipV="1">
            <a:off x="7843241" y="3281483"/>
            <a:ext cx="1845301" cy="25635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49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6">
            <a:extLst>
              <a:ext uri="{FF2B5EF4-FFF2-40B4-BE49-F238E27FC236}">
                <a16:creationId xmlns:a16="http://schemas.microsoft.com/office/drawing/2014/main" id="{324B96B7-F07C-4E9B-86F3-BC4691135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" descr="Verschwommene Lichtdekorationen">
            <a:extLst>
              <a:ext uri="{FF2B5EF4-FFF2-40B4-BE49-F238E27FC236}">
                <a16:creationId xmlns:a16="http://schemas.microsoft.com/office/drawing/2014/main" id="{15146960-3911-4152-81BC-5EF7FEF444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11"/>
          <a:stretch/>
        </p:blipFill>
        <p:spPr>
          <a:xfrm>
            <a:off x="20" y="11"/>
            <a:ext cx="12191980" cy="685798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03E5087-74F8-4465-AEA1-51268BF26B9D}"/>
              </a:ext>
            </a:extLst>
          </p:cNvPr>
          <p:cNvSpPr txBox="1"/>
          <p:nvPr/>
        </p:nvSpPr>
        <p:spPr>
          <a:xfrm>
            <a:off x="174118" y="270656"/>
            <a:ext cx="11843759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de-DE" sz="2400" dirty="0">
                <a:latin typeface="Cooper Black" panose="0208090404030B020404" pitchFamily="18" charset="0"/>
              </a:rPr>
              <a:t>Entstehung des Regebogens</a:t>
            </a:r>
          </a:p>
          <a:p>
            <a:pPr lvl="1" algn="just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de-DE" sz="2000" dirty="0">
                <a:latin typeface="Cooper Black" panose="0208090404030B020404" pitchFamily="18" charset="0"/>
              </a:rPr>
              <a:t>eigentlich Kreis (nur nicht sichtbar von der Erde aus) (vgl. Offb. 4,3 / 10,1)</a:t>
            </a:r>
          </a:p>
          <a:p>
            <a:pPr marL="342900" indent="-342900" algn="just">
              <a:buFontTx/>
              <a:buChar char="-"/>
            </a:pPr>
            <a:r>
              <a:rPr lang="de-DE" sz="2000" dirty="0">
                <a:latin typeface="Cooper Black" panose="0208090404030B020404" pitchFamily="18" charset="0"/>
              </a:rPr>
              <a:t>42 in der Bibel (Gericht; aber auch Gnade)</a:t>
            </a:r>
          </a:p>
          <a:p>
            <a:pPr marL="342900" indent="-342900" algn="just">
              <a:buFontTx/>
              <a:buChar char="-"/>
            </a:pPr>
            <a:r>
              <a:rPr lang="de-DE" sz="2000" dirty="0">
                <a:latin typeface="Cooper Black" panose="0208090404030B020404" pitchFamily="18" charset="0"/>
              </a:rPr>
              <a:t>84 in der Bibel</a:t>
            </a:r>
          </a:p>
          <a:p>
            <a:pPr marL="800100" lvl="1" indent="-342900" algn="just">
              <a:buFontTx/>
              <a:buChar char="-"/>
            </a:pPr>
            <a:r>
              <a:rPr lang="de-DE" sz="2000" dirty="0">
                <a:latin typeface="Cooper Black" panose="0208090404030B020404" pitchFamily="18" charset="0"/>
              </a:rPr>
              <a:t>Nur einmal</a:t>
            </a:r>
          </a:p>
          <a:p>
            <a:pPr marL="800100" lvl="1" indent="-342900" algn="just">
              <a:buFontTx/>
              <a:buChar char="-"/>
            </a:pPr>
            <a:r>
              <a:rPr lang="de-DE" sz="2000" dirty="0">
                <a:latin typeface="Cooper Black" panose="0208090404030B020404" pitchFamily="18" charset="0"/>
              </a:rPr>
              <a:t>Hannah (Begnadete!) – Zeit bis sie Jesus sehen durfte</a:t>
            </a:r>
          </a:p>
          <a:p>
            <a:pPr marL="342900" indent="-342900" algn="just">
              <a:buFontTx/>
              <a:buChar char="-"/>
            </a:pPr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  <a:p>
            <a:pPr algn="ctr"/>
            <a:endParaRPr lang="de-DE" sz="2000" dirty="0">
              <a:latin typeface="Cooper Black" panose="0208090404030B020404" pitchFamily="18" charset="0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4638322-6385-44F4-BF14-AA4BAC0CC6F4}"/>
              </a:ext>
            </a:extLst>
          </p:cNvPr>
          <p:cNvCxnSpPr>
            <a:cxnSpLocks/>
          </p:cNvCxnSpPr>
          <p:nvPr/>
        </p:nvCxnSpPr>
        <p:spPr>
          <a:xfrm>
            <a:off x="641684" y="3707249"/>
            <a:ext cx="5454314" cy="67224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96DBF014-DF7F-4EC3-9E59-114B0CF2AB27}"/>
              </a:ext>
            </a:extLst>
          </p:cNvPr>
          <p:cNvSpPr/>
          <p:nvPr/>
        </p:nvSpPr>
        <p:spPr>
          <a:xfrm>
            <a:off x="6095999" y="800258"/>
            <a:ext cx="352926" cy="343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0BD95E0-7B57-4419-B694-D72A9AE0DFD0}"/>
              </a:ext>
            </a:extLst>
          </p:cNvPr>
          <p:cNvSpPr/>
          <p:nvPr/>
        </p:nvSpPr>
        <p:spPr>
          <a:xfrm>
            <a:off x="6095999" y="1150638"/>
            <a:ext cx="352926" cy="343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AFBEDC29-27DC-4254-A90E-E8C9CFE97D5D}"/>
              </a:ext>
            </a:extLst>
          </p:cNvPr>
          <p:cNvSpPr/>
          <p:nvPr/>
        </p:nvSpPr>
        <p:spPr>
          <a:xfrm>
            <a:off x="6095999" y="1501018"/>
            <a:ext cx="352926" cy="343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5015B15E-C512-42B0-9FDF-8B811FD9BA57}"/>
              </a:ext>
            </a:extLst>
          </p:cNvPr>
          <p:cNvSpPr/>
          <p:nvPr/>
        </p:nvSpPr>
        <p:spPr>
          <a:xfrm>
            <a:off x="6095999" y="1873107"/>
            <a:ext cx="352926" cy="343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3304BBA-7A2E-49A4-B28A-5BC0178D6BDF}"/>
              </a:ext>
            </a:extLst>
          </p:cNvPr>
          <p:cNvSpPr/>
          <p:nvPr/>
        </p:nvSpPr>
        <p:spPr>
          <a:xfrm>
            <a:off x="6095999" y="2211422"/>
            <a:ext cx="352926" cy="343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43305D5-0E19-4286-B6D5-CD8FBF655FDD}"/>
              </a:ext>
            </a:extLst>
          </p:cNvPr>
          <p:cNvSpPr/>
          <p:nvPr/>
        </p:nvSpPr>
        <p:spPr>
          <a:xfrm>
            <a:off x="6491375" y="2079554"/>
            <a:ext cx="352926" cy="343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49AA829E-C352-40E0-99AB-F694CCEBB705}"/>
              </a:ext>
            </a:extLst>
          </p:cNvPr>
          <p:cNvSpPr/>
          <p:nvPr/>
        </p:nvSpPr>
        <p:spPr>
          <a:xfrm>
            <a:off x="6483354" y="1722076"/>
            <a:ext cx="352926" cy="343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E276A80D-FBA8-4324-A37A-5CDC036ADCAB}"/>
              </a:ext>
            </a:extLst>
          </p:cNvPr>
          <p:cNvSpPr/>
          <p:nvPr/>
        </p:nvSpPr>
        <p:spPr>
          <a:xfrm>
            <a:off x="6483354" y="1346613"/>
            <a:ext cx="352926" cy="343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345A326B-1F4F-4C43-9A14-D5DB3545B4C9}"/>
              </a:ext>
            </a:extLst>
          </p:cNvPr>
          <p:cNvSpPr/>
          <p:nvPr/>
        </p:nvSpPr>
        <p:spPr>
          <a:xfrm>
            <a:off x="6448925" y="971150"/>
            <a:ext cx="352926" cy="343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81201980-CF74-49E6-B8BD-BFAF8ECCB50D}"/>
              </a:ext>
            </a:extLst>
          </p:cNvPr>
          <p:cNvCxnSpPr>
            <a:cxnSpLocks/>
          </p:cNvCxnSpPr>
          <p:nvPr/>
        </p:nvCxnSpPr>
        <p:spPr>
          <a:xfrm>
            <a:off x="1495431" y="1039433"/>
            <a:ext cx="4900864" cy="64971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miley 11">
            <a:extLst>
              <a:ext uri="{FF2B5EF4-FFF2-40B4-BE49-F238E27FC236}">
                <a16:creationId xmlns:a16="http://schemas.microsoft.com/office/drawing/2014/main" id="{6AD2B264-1992-41B9-8521-65BCC31DFCD9}"/>
              </a:ext>
            </a:extLst>
          </p:cNvPr>
          <p:cNvSpPr/>
          <p:nvPr/>
        </p:nvSpPr>
        <p:spPr>
          <a:xfrm>
            <a:off x="1764631" y="3513393"/>
            <a:ext cx="433137" cy="349802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6C111686-04E9-458A-888B-D22D86C37E98}"/>
              </a:ext>
            </a:extLst>
          </p:cNvPr>
          <p:cNvCxnSpPr>
            <a:cxnSpLocks/>
          </p:cNvCxnSpPr>
          <p:nvPr/>
        </p:nvCxnSpPr>
        <p:spPr>
          <a:xfrm flipV="1">
            <a:off x="2197768" y="1695700"/>
            <a:ext cx="4119485" cy="19328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ADA0C99C-B379-48B1-8542-E7CC713DC235}"/>
              </a:ext>
            </a:extLst>
          </p:cNvPr>
          <p:cNvCxnSpPr>
            <a:cxnSpLocks/>
          </p:cNvCxnSpPr>
          <p:nvPr/>
        </p:nvCxnSpPr>
        <p:spPr>
          <a:xfrm>
            <a:off x="565484" y="4335434"/>
            <a:ext cx="10740190" cy="152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ogen 19">
            <a:extLst>
              <a:ext uri="{FF2B5EF4-FFF2-40B4-BE49-F238E27FC236}">
                <a16:creationId xmlns:a16="http://schemas.microsoft.com/office/drawing/2014/main" id="{C15E8FC8-1846-49B5-8220-E4FBACD62B14}"/>
              </a:ext>
            </a:extLst>
          </p:cNvPr>
          <p:cNvSpPr/>
          <p:nvPr/>
        </p:nvSpPr>
        <p:spPr>
          <a:xfrm>
            <a:off x="3788280" y="2555246"/>
            <a:ext cx="1221541" cy="1624490"/>
          </a:xfrm>
          <a:prstGeom prst="arc">
            <a:avLst>
              <a:gd name="adj1" fmla="val 16855421"/>
              <a:gd name="adj2" fmla="val 4722654"/>
            </a:avLst>
          </a:prstGeom>
          <a:ln w="4762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4" name="Bogen 43">
            <a:extLst>
              <a:ext uri="{FF2B5EF4-FFF2-40B4-BE49-F238E27FC236}">
                <a16:creationId xmlns:a16="http://schemas.microsoft.com/office/drawing/2014/main" id="{A2583A87-3E07-4488-9564-B6384F9849A2}"/>
              </a:ext>
            </a:extLst>
          </p:cNvPr>
          <p:cNvSpPr/>
          <p:nvPr/>
        </p:nvSpPr>
        <p:spPr>
          <a:xfrm flipH="1">
            <a:off x="3003387" y="1364288"/>
            <a:ext cx="1221541" cy="1624490"/>
          </a:xfrm>
          <a:prstGeom prst="arc">
            <a:avLst>
              <a:gd name="adj1" fmla="val 16855421"/>
              <a:gd name="adj2" fmla="val 4722654"/>
            </a:avLst>
          </a:prstGeom>
          <a:ln w="4762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EA398FC-CF6D-47F3-B026-4B8214930CD1}"/>
              </a:ext>
            </a:extLst>
          </p:cNvPr>
          <p:cNvSpPr txBox="1"/>
          <p:nvPr/>
        </p:nvSpPr>
        <p:spPr>
          <a:xfrm>
            <a:off x="5183919" y="3208491"/>
            <a:ext cx="100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42°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BDC86FD0-10D9-430E-AB5B-221634946AE8}"/>
              </a:ext>
            </a:extLst>
          </p:cNvPr>
          <p:cNvSpPr txBox="1"/>
          <p:nvPr/>
        </p:nvSpPr>
        <p:spPr>
          <a:xfrm>
            <a:off x="2066096" y="1653803"/>
            <a:ext cx="100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42°</a:t>
            </a:r>
          </a:p>
        </p:txBody>
      </p:sp>
    </p:spTree>
    <p:extLst>
      <p:ext uri="{BB962C8B-B14F-4D97-AF65-F5344CB8AC3E}">
        <p14:creationId xmlns:p14="http://schemas.microsoft.com/office/powerpoint/2010/main" val="160846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4" grpId="0" animBg="1"/>
      <p:bldP spid="21" grpId="0"/>
      <p:bldP spid="45" grpId="0"/>
    </p:bld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242E41"/>
      </a:dk2>
      <a:lt2>
        <a:srgbClr val="E2E6E8"/>
      </a:lt2>
      <a:accent1>
        <a:srgbClr val="BE9A87"/>
      </a:accent1>
      <a:accent2>
        <a:srgbClr val="BA7F83"/>
      </a:accent2>
      <a:accent3>
        <a:srgbClr val="C594AC"/>
      </a:accent3>
      <a:accent4>
        <a:srgbClr val="BA7FB4"/>
      </a:accent4>
      <a:accent5>
        <a:srgbClr val="B796C6"/>
      </a:accent5>
      <a:accent6>
        <a:srgbClr val="8E7FBA"/>
      </a:accent6>
      <a:hlink>
        <a:srgbClr val="5B879D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Breitbild</PresentationFormat>
  <Paragraphs>74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Cooper Black</vt:lpstr>
      <vt:lpstr>Gill Sans MT</vt:lpstr>
      <vt:lpstr>Goudy Old Style</vt:lpstr>
      <vt:lpstr>ClassicFrameVTI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famil</dc:creator>
  <cp:lastModifiedBy>famil</cp:lastModifiedBy>
  <cp:revision>13</cp:revision>
  <dcterms:created xsi:type="dcterms:W3CDTF">2021-03-12T15:19:38Z</dcterms:created>
  <dcterms:modified xsi:type="dcterms:W3CDTF">2021-03-12T16:39:58Z</dcterms:modified>
</cp:coreProperties>
</file>